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14" autoAdjust="0"/>
  </p:normalViewPr>
  <p:slideViewPr>
    <p:cSldViewPr>
      <p:cViewPr varScale="1">
        <p:scale>
          <a:sx n="111" d="100"/>
          <a:sy n="111" d="100"/>
        </p:scale>
        <p:origin x="-9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706BB-ABB1-46C4-A0BE-0A7AED4C0492}" type="datetimeFigureOut">
              <a:rPr lang="en-US" smtClean="0"/>
              <a:t>6/16/2009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811F7-04AD-4C7F-BF33-09B6CE7F21B8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811F7-04AD-4C7F-BF33-09B6CE7F21B8}" type="slidenum">
              <a:rPr lang="en-AU" smtClean="0"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952E-0E34-4D26-AC11-A104B0AF2017}" type="datetimeFigureOut">
              <a:rPr lang="en-US" smtClean="0"/>
              <a:t>6/16/2009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829-B211-4F68-AB3A-EADA70D73D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952E-0E34-4D26-AC11-A104B0AF2017}" type="datetimeFigureOut">
              <a:rPr lang="en-US" smtClean="0"/>
              <a:t>6/16/2009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829-B211-4F68-AB3A-EADA70D73D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952E-0E34-4D26-AC11-A104B0AF2017}" type="datetimeFigureOut">
              <a:rPr lang="en-US" smtClean="0"/>
              <a:t>6/16/2009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829-B211-4F68-AB3A-EADA70D73D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952E-0E34-4D26-AC11-A104B0AF2017}" type="datetimeFigureOut">
              <a:rPr lang="en-US" smtClean="0"/>
              <a:t>6/16/2009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829-B211-4F68-AB3A-EADA70D73D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952E-0E34-4D26-AC11-A104B0AF2017}" type="datetimeFigureOut">
              <a:rPr lang="en-US" smtClean="0"/>
              <a:t>6/16/2009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829-B211-4F68-AB3A-EADA70D73D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952E-0E34-4D26-AC11-A104B0AF2017}" type="datetimeFigureOut">
              <a:rPr lang="en-US" smtClean="0"/>
              <a:t>6/16/2009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829-B211-4F68-AB3A-EADA70D73D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952E-0E34-4D26-AC11-A104B0AF2017}" type="datetimeFigureOut">
              <a:rPr lang="en-US" smtClean="0"/>
              <a:t>6/16/2009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829-B211-4F68-AB3A-EADA70D73D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952E-0E34-4D26-AC11-A104B0AF2017}" type="datetimeFigureOut">
              <a:rPr lang="en-US" smtClean="0"/>
              <a:t>6/16/2009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829-B211-4F68-AB3A-EADA70D73D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952E-0E34-4D26-AC11-A104B0AF2017}" type="datetimeFigureOut">
              <a:rPr lang="en-US" smtClean="0"/>
              <a:t>6/16/2009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829-B211-4F68-AB3A-EADA70D73D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952E-0E34-4D26-AC11-A104B0AF2017}" type="datetimeFigureOut">
              <a:rPr lang="en-US" smtClean="0"/>
              <a:t>6/16/2009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829-B211-4F68-AB3A-EADA70D73D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952E-0E34-4D26-AC11-A104B0AF2017}" type="datetimeFigureOut">
              <a:rPr lang="en-US" smtClean="0"/>
              <a:t>6/16/2009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D829-B211-4F68-AB3A-EADA70D73D7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A952E-0E34-4D26-AC11-A104B0AF2017}" type="datetimeFigureOut">
              <a:rPr lang="en-US" smtClean="0"/>
              <a:t>6/16/2009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CD829-B211-4F68-AB3A-EADA70D73D7C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41306"/>
          </a:xfrm>
        </p:spPr>
        <p:txBody>
          <a:bodyPr>
            <a:noAutofit/>
          </a:bodyPr>
          <a:lstStyle/>
          <a:p>
            <a:pPr algn="ctr"/>
            <a:r>
              <a:rPr lang="en-AU" sz="2800" dirty="0" smtClean="0">
                <a:solidFill>
                  <a:srgbClr val="FF0000"/>
                </a:solidFill>
              </a:rPr>
              <a:t>Object name here</a:t>
            </a:r>
            <a:endParaRPr lang="en-AU" sz="28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00430" y="273050"/>
            <a:ext cx="5186370" cy="3870329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785794"/>
            <a:ext cx="2971792" cy="5340369"/>
          </a:xfrm>
        </p:spPr>
        <p:txBody>
          <a:bodyPr>
            <a:normAutofit/>
          </a:bodyPr>
          <a:lstStyle/>
          <a:p>
            <a:r>
              <a:rPr lang="en-AU" sz="2000" dirty="0" smtClean="0">
                <a:solidFill>
                  <a:schemeClr val="bg1"/>
                </a:solidFill>
              </a:rPr>
              <a:t>Type of object here</a:t>
            </a:r>
          </a:p>
          <a:p>
            <a:endParaRPr lang="en-AU" sz="2000" dirty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Definition of this type of object here</a:t>
            </a:r>
          </a:p>
          <a:p>
            <a:endParaRPr lang="en-AU" sz="2000" dirty="0">
              <a:solidFill>
                <a:schemeClr val="bg1"/>
              </a:solidFill>
            </a:endParaRP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Constellation the object is in here</a:t>
            </a: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Distance to object here</a:t>
            </a:r>
          </a:p>
          <a:p>
            <a:endParaRPr lang="en-AU" sz="2000" dirty="0">
              <a:solidFill>
                <a:schemeClr val="bg1"/>
              </a:solidFill>
            </a:endParaRPr>
          </a:p>
          <a:p>
            <a:r>
              <a:rPr lang="en-AU" sz="2000" smtClean="0">
                <a:solidFill>
                  <a:schemeClr val="bg1"/>
                </a:solidFill>
              </a:rPr>
              <a:t>Length of exposure used </a:t>
            </a:r>
            <a:r>
              <a:rPr lang="en-AU" sz="2000" dirty="0" smtClean="0">
                <a:solidFill>
                  <a:schemeClr val="bg1"/>
                </a:solidFill>
              </a:rPr>
              <a:t>for your image here</a:t>
            </a:r>
          </a:p>
          <a:p>
            <a:endParaRPr lang="en-AU" sz="2000" dirty="0">
              <a:solidFill>
                <a:schemeClr val="bg1"/>
              </a:solidFill>
            </a:endParaRP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endParaRPr lang="en-AU" sz="2000" dirty="0">
              <a:solidFill>
                <a:schemeClr val="bg1"/>
              </a:solidFill>
            </a:endParaRPr>
          </a:p>
          <a:p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4429132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solidFill>
                  <a:schemeClr val="bg1"/>
                </a:solidFill>
              </a:rPr>
              <a:t>Insert at least one interesting fact about this object here</a:t>
            </a:r>
            <a:endParaRPr lang="en-AU" sz="2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Fals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43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Object name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name here</dc:title>
  <dc:creator>Jeff Stanger</dc:creator>
  <cp:lastModifiedBy>Jeff Stanger</cp:lastModifiedBy>
  <cp:revision>3</cp:revision>
  <dcterms:created xsi:type="dcterms:W3CDTF">2009-06-16T11:27:59Z</dcterms:created>
  <dcterms:modified xsi:type="dcterms:W3CDTF">2009-06-16T11:50:57Z</dcterms:modified>
</cp:coreProperties>
</file>